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1365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429137-D71B-43E1-9571-3856873738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(76)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7DC22-BFD7-4792-A392-F046087DE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8/22/2021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9BD71-E938-4767-B422-4F1B0E59A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E614C-5AEB-42C8-A109-C7F69A7BE7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16FC7-72B5-491C-BDB1-A749E33B21EC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344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(76)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8/22/2021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D238FD-74B8-41B3-8639-74671AC1B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0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D69E4-DDF9-46A0-842F-382BD6BF0B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8/22/2021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03DA5-E388-4E0E-92FD-54BDBBF56F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C4A0CFF-5CA7-48FA-A1CC-BEFF936718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(76)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40E8A-6A9F-4645-8E27-9CEFE78A94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8/22/2021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332F7-4D2C-4219-AECD-5988D111AE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FDB88F1-245C-4D1C-8FF0-F447CC142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(76)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AA0AC-7728-463A-ABA2-F31D63CD5C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8/22/2021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84989-6A86-4C44-B9A6-240EE0A1D9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3CC1C97-0184-406F-9414-253928B4F8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(76)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F2E45-026B-43BC-A991-7644717B31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8/22/2021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C59C5-1160-4BE4-A42C-77A2544D7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227E7FB-BBDD-43E8-BC72-5FC486F880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(76)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E0EC6-2D9C-4A67-9630-DEC6831A5B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8/22/2021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D14BE-2C9B-483E-A497-95FFADF95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C5E4922-C89E-489A-B748-67EE5DA838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(76)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1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5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6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9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8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1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2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0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1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9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5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CB51-C742-4746-9601-4ACC283A86A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69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August 22,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684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Last Ditch Attack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503"/>
            <a:ext cx="8229600" cy="5115246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Army of </a:t>
            </a:r>
            <a:r>
              <a:rPr lang="en-US" b="1" dirty="0">
                <a:latin typeface="Book Antiqua" panose="02040602050305030304" pitchFamily="18" charset="0"/>
              </a:rPr>
              <a:t>evil</a:t>
            </a:r>
            <a:r>
              <a:rPr lang="en-US" dirty="0">
                <a:latin typeface="Book Antiqua" pitchFamily="18" charset="0"/>
              </a:rPr>
              <a:t> and its defeat</a:t>
            </a:r>
          </a:p>
          <a:p>
            <a:r>
              <a:rPr lang="en-US" dirty="0">
                <a:latin typeface="Book Antiqua" pitchFamily="18" charset="0"/>
              </a:rPr>
              <a:t>All the </a:t>
            </a:r>
            <a:r>
              <a:rPr lang="en-US" b="1" dirty="0">
                <a:latin typeface="Book Antiqua" panose="02040602050305030304" pitchFamily="18" charset="0"/>
              </a:rPr>
              <a:t>allied forces </a:t>
            </a:r>
            <a:r>
              <a:rPr lang="en-US" dirty="0">
                <a:latin typeface="Book Antiqua" pitchFamily="18" charset="0"/>
              </a:rPr>
              <a:t>of evil </a:t>
            </a:r>
          </a:p>
          <a:p>
            <a:r>
              <a:rPr lang="en-US" dirty="0">
                <a:latin typeface="Book Antiqua" pitchFamily="18" charset="0"/>
              </a:rPr>
              <a:t>The beast (</a:t>
            </a:r>
            <a:r>
              <a:rPr lang="en-US" i="1" dirty="0">
                <a:latin typeface="Book Antiqua" panose="02040602050305030304" pitchFamily="18" charset="0"/>
              </a:rPr>
              <a:t>civil persecuting power</a:t>
            </a:r>
            <a:r>
              <a:rPr lang="en-US" dirty="0">
                <a:latin typeface="Book Antiqua" panose="02040602050305030304" pitchFamily="18" charset="0"/>
              </a:rPr>
              <a:t>) </a:t>
            </a:r>
            <a:r>
              <a:rPr lang="en-US" b="1" dirty="0">
                <a:latin typeface="Book Antiqua" panose="02040602050305030304" pitchFamily="18" charset="0"/>
              </a:rPr>
              <a:t>Sea Beast </a:t>
            </a:r>
            <a:r>
              <a:rPr lang="en-US" dirty="0">
                <a:latin typeface="Book Antiqua" panose="02040602050305030304" pitchFamily="18" charset="0"/>
              </a:rPr>
              <a:t>(</a:t>
            </a:r>
            <a:r>
              <a:rPr lang="en-US" b="1" dirty="0">
                <a:latin typeface="Book Antiqua" panose="02040602050305030304" pitchFamily="18" charset="0"/>
              </a:rPr>
              <a:t>Daniel 7:9-12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Kings of the earth and their armies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False prophet</a:t>
            </a:r>
            <a:r>
              <a:rPr lang="en-US" dirty="0">
                <a:latin typeface="Book Antiqua" panose="02040602050305030304" pitchFamily="18" charset="0"/>
              </a:rPr>
              <a:t> – </a:t>
            </a:r>
            <a:r>
              <a:rPr lang="en-US" b="1" dirty="0">
                <a:latin typeface="Book Antiqua" panose="02040602050305030304" pitchFamily="18" charset="0"/>
              </a:rPr>
              <a:t>earth beast </a:t>
            </a:r>
            <a:r>
              <a:rPr lang="en-US" dirty="0">
                <a:latin typeface="Book Antiqua" pitchFamily="18" charset="0"/>
              </a:rPr>
              <a:t>(false religion)</a:t>
            </a:r>
          </a:p>
          <a:p>
            <a:r>
              <a:rPr lang="en-US" dirty="0">
                <a:latin typeface="Book Antiqua" pitchFamily="18" charset="0"/>
              </a:rPr>
              <a:t>Victory of Christ is swift, complete, and sure!</a:t>
            </a:r>
          </a:p>
          <a:p>
            <a:r>
              <a:rPr lang="en-US" dirty="0">
                <a:latin typeface="Book Antiqua" pitchFamily="18" charset="0"/>
              </a:rPr>
              <a:t>Rome’s future prophecy seen in </a:t>
            </a:r>
            <a:r>
              <a:rPr lang="en-US" b="1" dirty="0">
                <a:latin typeface="Book Antiqua" panose="02040602050305030304" pitchFamily="18" charset="0"/>
              </a:rPr>
              <a:t>ruins</a:t>
            </a:r>
            <a:r>
              <a:rPr lang="en-US" dirty="0"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B75E9-2081-47F0-B1E0-70BFB89EDFF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84556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790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Final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776"/>
            <a:ext cx="8229600" cy="5115246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Dragon and his allies seemed invincible</a:t>
            </a:r>
          </a:p>
          <a:p>
            <a:r>
              <a:rPr lang="en-US" dirty="0">
                <a:latin typeface="Book Antiqua" pitchFamily="18" charset="0"/>
              </a:rPr>
              <a:t>Fate of the </a:t>
            </a:r>
            <a:r>
              <a:rPr lang="en-US" b="1" dirty="0">
                <a:latin typeface="Book Antiqua" panose="02040602050305030304" pitchFamily="18" charset="0"/>
              </a:rPr>
              <a:t>two beasts</a:t>
            </a:r>
            <a:r>
              <a:rPr lang="en-US" dirty="0">
                <a:latin typeface="Book Antiqua" panose="02040602050305030304" pitchFamily="18" charset="0"/>
              </a:rPr>
              <a:t> “</a:t>
            </a:r>
            <a:r>
              <a:rPr lang="en-US" b="1" i="1" dirty="0">
                <a:latin typeface="Book Antiqua" panose="02040602050305030304" pitchFamily="18" charset="0"/>
              </a:rPr>
              <a:t>Cast into the lake of fire</a:t>
            </a:r>
            <a:r>
              <a:rPr lang="en-US" dirty="0">
                <a:latin typeface="Book Antiqua" panose="02040602050305030304" pitchFamily="18" charset="0"/>
              </a:rPr>
              <a:t>”</a:t>
            </a:r>
            <a:endParaRPr lang="en-US" b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Results of </a:t>
            </a:r>
            <a:r>
              <a:rPr lang="en-US" b="1" dirty="0">
                <a:latin typeface="Book Antiqua" panose="02040602050305030304" pitchFamily="18" charset="0"/>
              </a:rPr>
              <a:t>Armageddon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666</a:t>
            </a:r>
            <a:r>
              <a:rPr lang="en-US" dirty="0">
                <a:latin typeface="Book Antiqua" pitchFamily="18" charset="0"/>
              </a:rPr>
              <a:t> utter defeat!</a:t>
            </a:r>
          </a:p>
          <a:p>
            <a:r>
              <a:rPr lang="en-US" dirty="0">
                <a:latin typeface="Book Antiqua" pitchFamily="18" charset="0"/>
              </a:rPr>
              <a:t>“</a:t>
            </a:r>
            <a:r>
              <a:rPr lang="en-US" b="1" dirty="0">
                <a:latin typeface="Book Antiqua" panose="02040602050305030304" pitchFamily="18" charset="0"/>
              </a:rPr>
              <a:t>The rest</a:t>
            </a:r>
            <a:r>
              <a:rPr lang="en-US" dirty="0">
                <a:latin typeface="Book Antiqua" panose="02040602050305030304" pitchFamily="18" charset="0"/>
              </a:rPr>
              <a:t>” “</a:t>
            </a:r>
            <a:r>
              <a:rPr lang="en-US" b="1" i="1" dirty="0">
                <a:latin typeface="Book Antiqua" panose="02040602050305030304" pitchFamily="18" charset="0"/>
              </a:rPr>
              <a:t>Cast into the lake of fire</a:t>
            </a:r>
            <a:r>
              <a:rPr lang="en-US" dirty="0">
                <a:latin typeface="Book Antiqua" panose="02040602050305030304" pitchFamily="18" charset="0"/>
              </a:rPr>
              <a:t>” (</a:t>
            </a:r>
            <a:r>
              <a:rPr lang="en-US" i="1" dirty="0">
                <a:latin typeface="Book Antiqua" panose="02040602050305030304" pitchFamily="18" charset="0"/>
              </a:rPr>
              <a:t>second death</a:t>
            </a:r>
            <a:r>
              <a:rPr lang="en-US" dirty="0">
                <a:latin typeface="Book Antiqua" panose="02040602050305030304" pitchFamily="18" charset="0"/>
              </a:rPr>
              <a:t>) (</a:t>
            </a:r>
            <a:r>
              <a:rPr lang="en-US" b="1" dirty="0">
                <a:latin typeface="Book Antiqua" panose="02040602050305030304" pitchFamily="18" charset="0"/>
              </a:rPr>
              <a:t>20:10, 14-15; 21:8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By being alive a </a:t>
            </a:r>
            <a:r>
              <a:rPr lang="en-US" b="1" dirty="0">
                <a:latin typeface="Book Antiqua" panose="02040602050305030304" pitchFamily="18" charset="0"/>
              </a:rPr>
              <a:t>sorer</a:t>
            </a:r>
            <a:r>
              <a:rPr lang="en-US" dirty="0">
                <a:latin typeface="Book Antiqua" pitchFamily="18" charset="0"/>
              </a:rPr>
              <a:t> punishment!</a:t>
            </a:r>
          </a:p>
          <a:p>
            <a:r>
              <a:rPr lang="en-US" dirty="0">
                <a:latin typeface="Book Antiqua" pitchFamily="18" charset="0"/>
              </a:rPr>
              <a:t>Lake represents their </a:t>
            </a:r>
            <a:r>
              <a:rPr lang="en-US" b="1" dirty="0">
                <a:latin typeface="Book Antiqua" panose="02040602050305030304" pitchFamily="18" charset="0"/>
              </a:rPr>
              <a:t>utter defeat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63478-D027-45D0-A2FC-576AFF59975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425141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24 King of Kings and Lord of L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4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19:17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562982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saw an angel standing in the sun; and he cried with a loud voice, saying to all the birds that fly in mid heaven, </a:t>
            </a:r>
            <a:r>
              <a:rPr lang="en-US" sz="3200" b="1" i="1" u="sng" dirty="0">
                <a:latin typeface="Book Antiqua" pitchFamily="18" charset="0"/>
              </a:rPr>
              <a:t>Come (and) be gathered together unto the great supper of God</a:t>
            </a:r>
            <a:r>
              <a:rPr lang="en-US" sz="3200" i="1" dirty="0">
                <a:latin typeface="Book Antiqua" pitchFamily="18" charset="0"/>
              </a:rPr>
              <a:t>;”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3F240-E4F6-468A-B03E-C995FCAA94F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6547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19:18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1901"/>
            <a:ext cx="7162800" cy="57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408208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that ye may eat the flesh of </a:t>
            </a:r>
            <a:r>
              <a:rPr lang="en-US" sz="3200" b="1" i="1" u="sng" dirty="0">
                <a:latin typeface="Book Antiqua" pitchFamily="18" charset="0"/>
              </a:rPr>
              <a:t>kings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captains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mighty men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horses and of them that sit thereon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all men</a:t>
            </a:r>
            <a:r>
              <a:rPr lang="en-US" sz="3200" b="1" i="1" dirty="0">
                <a:latin typeface="Book Antiqua" pitchFamily="18" charset="0"/>
              </a:rPr>
              <a:t>, both free and bond, and small and great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B593C-4687-454F-9580-2A6A33189A6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108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543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God’s Great Supper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758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In </a:t>
            </a:r>
            <a:r>
              <a:rPr lang="en-US" b="1" dirty="0">
                <a:latin typeface="Book Antiqua" panose="02040602050305030304" pitchFamily="18" charset="0"/>
              </a:rPr>
              <a:t>anticipation</a:t>
            </a:r>
            <a:r>
              <a:rPr lang="en-US" dirty="0">
                <a:latin typeface="Book Antiqua" pitchFamily="18" charset="0"/>
              </a:rPr>
              <a:t> of the destruction of the dragon, beast, and false prophet – along with all who follow them (cf. 14:9-11)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By the </a:t>
            </a:r>
            <a:r>
              <a:rPr lang="en-US" b="1" dirty="0">
                <a:latin typeface="Book Antiqua" panose="02040602050305030304" pitchFamily="18" charset="0"/>
              </a:rPr>
              <a:t>advancing Christ </a:t>
            </a:r>
            <a:r>
              <a:rPr lang="en-US" dirty="0">
                <a:latin typeface="Book Antiqua" pitchFamily="18" charset="0"/>
              </a:rPr>
              <a:t>and His host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Angels comes in to </a:t>
            </a:r>
            <a:r>
              <a:rPr lang="en-US" b="1" dirty="0">
                <a:latin typeface="Book Antiqua" panose="02040602050305030304" pitchFamily="18" charset="0"/>
              </a:rPr>
              <a:t>call the vultures </a:t>
            </a:r>
            <a:r>
              <a:rPr lang="en-US" dirty="0">
                <a:latin typeface="Book Antiqua" panose="02040602050305030304" pitchFamily="18" charset="0"/>
              </a:rPr>
              <a:t>that fly across the sky to come feed on the corpses of the defeated enemies of Christ and His church.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Highly figurative and symbolic</a:t>
            </a:r>
            <a:r>
              <a:rPr lang="en-US" dirty="0">
                <a:latin typeface="Book Antiqua" panose="02040602050305030304" pitchFamily="18" charset="0"/>
              </a:rPr>
              <a:t> – but a vivid picture nevertheless!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8C97C-904A-453D-8733-0417114CB6F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413952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631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God’s Great Supper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4" y="1334480"/>
            <a:ext cx="9020175" cy="5447645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Note: The Great Supper of God (Defeat) in </a:t>
            </a:r>
            <a:r>
              <a:rPr lang="en-US" b="1" dirty="0">
                <a:latin typeface="Book Antiqua" panose="02040602050305030304" pitchFamily="18" charset="0"/>
              </a:rPr>
              <a:t>contrast</a:t>
            </a:r>
            <a:r>
              <a:rPr lang="en-US" dirty="0">
                <a:latin typeface="Book Antiqua" pitchFamily="18" charset="0"/>
              </a:rPr>
              <a:t> the marriage feast of the Lamb (Victory)!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Outcome of the true </a:t>
            </a:r>
            <a:r>
              <a:rPr lang="en-US" b="1" dirty="0">
                <a:latin typeface="Book Antiqua" panose="02040602050305030304" pitchFamily="18" charset="0"/>
              </a:rPr>
              <a:t>Battle of Armageddon</a:t>
            </a:r>
            <a:r>
              <a:rPr lang="en-US" dirty="0">
                <a:latin typeface="Book Antiqua" panose="02040602050305030304" pitchFamily="18" charset="0"/>
              </a:rPr>
              <a:t> (</a:t>
            </a:r>
            <a:r>
              <a:rPr lang="en-US" b="1" dirty="0">
                <a:latin typeface="Book Antiqua" panose="02040602050305030304" pitchFamily="18" charset="0"/>
              </a:rPr>
              <a:t>16:16; Ezekiel 38 - 39:17-20</a:t>
            </a:r>
            <a:r>
              <a:rPr lang="en-US" dirty="0">
                <a:latin typeface="Book Antiqua" pitchFamily="18" charset="0"/>
              </a:rPr>
              <a:t>) where Satan’s forces are gathered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Enemies of God’s people.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Tables have been </a:t>
            </a:r>
            <a:r>
              <a:rPr lang="en-US" b="1" dirty="0">
                <a:latin typeface="Book Antiqua" panose="02040602050305030304" pitchFamily="18" charset="0"/>
              </a:rPr>
              <a:t>turned</a:t>
            </a:r>
            <a:r>
              <a:rPr lang="en-US" dirty="0">
                <a:latin typeface="Book Antiqua" panose="02040602050305030304" pitchFamily="18" charset="0"/>
              </a:rPr>
              <a:t> in history!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(cf. 13:4, 15)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Severity of God’s judgment </a:t>
            </a:r>
            <a:r>
              <a:rPr lang="en-US" dirty="0">
                <a:latin typeface="Book Antiqua" panose="02040602050305030304" pitchFamily="18" charset="0"/>
              </a:rPr>
              <a:t>that pits the Creature above the Creator (</a:t>
            </a:r>
            <a:r>
              <a:rPr lang="en-US" b="1" dirty="0">
                <a:latin typeface="Book Antiqua" panose="02040602050305030304" pitchFamily="18" charset="0"/>
              </a:rPr>
              <a:t>Romans 1:25</a:t>
            </a:r>
            <a:r>
              <a:rPr lang="en-US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95AC0-79F7-4179-85E3-46A90DEEA66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0314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19:19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833095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I saw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beast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kings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of the earth, and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their armies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gathered together to make war against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him that sat upon the horse, and against his army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E1EE4-D0C0-4F0C-822D-7A33577BFA4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1F48DC7-D9F2-4E80-ABA4-CDB3E6F94569}"/>
              </a:ext>
            </a:extLst>
          </p:cNvPr>
          <p:cNvSpPr/>
          <p:nvPr/>
        </p:nvSpPr>
        <p:spPr>
          <a:xfrm>
            <a:off x="123825" y="1037077"/>
            <a:ext cx="1354494" cy="715089"/>
          </a:xfrm>
          <a:prstGeom prst="wedgeRoundRectCallout">
            <a:avLst>
              <a:gd name="adj1" fmla="val 309021"/>
              <a:gd name="adj2" fmla="val 92669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13:1.</a:t>
            </a:r>
          </a:p>
        </p:txBody>
      </p:sp>
    </p:spTree>
    <p:extLst>
      <p:ext uri="{BB962C8B-B14F-4D97-AF65-F5344CB8AC3E}">
        <p14:creationId xmlns:p14="http://schemas.microsoft.com/office/powerpoint/2010/main" val="34912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19:20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55296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“And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beast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was taken, and with him the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false prophet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that wrought the signs in his sight, wherewith he deceived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them that had received the mark of the beast and them that worshipped his image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 they two were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cast alive into the lake of fire that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burneth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with brimstone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D377EB6-39AC-495C-BBBF-F4FE2CC3FDE3}"/>
              </a:ext>
            </a:extLst>
          </p:cNvPr>
          <p:cNvSpPr/>
          <p:nvPr/>
        </p:nvSpPr>
        <p:spPr>
          <a:xfrm>
            <a:off x="123825" y="1037077"/>
            <a:ext cx="1354494" cy="715089"/>
          </a:xfrm>
          <a:prstGeom prst="wedgeRoundRectCallout">
            <a:avLst>
              <a:gd name="adj1" fmla="val 207758"/>
              <a:gd name="adj2" fmla="val 58037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13:1.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5412E09-030C-418F-8FF8-AFF123F990A5}"/>
              </a:ext>
            </a:extLst>
          </p:cNvPr>
          <p:cNvSpPr/>
          <p:nvPr/>
        </p:nvSpPr>
        <p:spPr>
          <a:xfrm>
            <a:off x="123825" y="2136341"/>
            <a:ext cx="1354494" cy="1328023"/>
          </a:xfrm>
          <a:prstGeom prst="wedgeRoundRectCallout">
            <a:avLst>
              <a:gd name="adj1" fmla="val 244528"/>
              <a:gd name="adj2" fmla="val -30825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13:11; 16:13; 19:20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880E22D-1F1C-4A45-AA9B-34ED0091811A}"/>
              </a:ext>
            </a:extLst>
          </p:cNvPr>
          <p:cNvSpPr/>
          <p:nvPr/>
        </p:nvSpPr>
        <p:spPr>
          <a:xfrm>
            <a:off x="46653" y="4086974"/>
            <a:ext cx="1354494" cy="2710339"/>
          </a:xfrm>
          <a:prstGeom prst="wedgeRoundRectCallout">
            <a:avLst>
              <a:gd name="adj1" fmla="val 133217"/>
              <a:gd name="adj2" fmla="val -8566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14:9ff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Harlot burned with fire! Revelation 18:8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cf. Daniel 7:9-11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4B474-C1E2-4979-AE0C-9DC7E336209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0B344F-97E2-4A3B-8B07-B9EB458D8D51}"/>
              </a:ext>
            </a:extLst>
          </p:cNvPr>
          <p:cNvSpPr/>
          <p:nvPr/>
        </p:nvSpPr>
        <p:spPr>
          <a:xfrm>
            <a:off x="7665681" y="2523691"/>
            <a:ext cx="1354494" cy="715089"/>
          </a:xfrm>
          <a:prstGeom prst="wedgeRoundRectCallout">
            <a:avLst>
              <a:gd name="adj1" fmla="val -114315"/>
              <a:gd name="adj2" fmla="val 103325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Revelation 14:11.</a:t>
            </a:r>
          </a:p>
        </p:txBody>
      </p:sp>
    </p:spTree>
    <p:extLst>
      <p:ext uri="{BB962C8B-B14F-4D97-AF65-F5344CB8AC3E}">
        <p14:creationId xmlns:p14="http://schemas.microsoft.com/office/powerpoint/2010/main" val="35605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19:21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795387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rest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were killed with the sword of him that sat upon the horse, (even the sword)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came forth out of his mouth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 and all the birds were filled with their flesh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0D7210F-0C42-4C41-A739-A89D682E11E2}"/>
              </a:ext>
            </a:extLst>
          </p:cNvPr>
          <p:cNvSpPr/>
          <p:nvPr/>
        </p:nvSpPr>
        <p:spPr>
          <a:xfrm>
            <a:off x="388583" y="613571"/>
            <a:ext cx="1440219" cy="2815431"/>
          </a:xfrm>
          <a:prstGeom prst="wedgeRoundRectCallout">
            <a:avLst>
              <a:gd name="adj1" fmla="val 200015"/>
              <a:gd name="adj2" fmla="val -446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“the rest”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were not cast into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“lake of fire” until 20:11-15 …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final judgment!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626AE-BA74-4735-BE71-FB0CA4C310F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8733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675</Words>
  <Application>Microsoft Office PowerPoint</Application>
  <PresentationFormat>On-screen Show (4:3)</PresentationFormat>
  <Paragraphs>77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Corbel</vt:lpstr>
      <vt:lpstr>Elephant</vt:lpstr>
      <vt:lpstr>OldCentury</vt:lpstr>
      <vt:lpstr>Times New Roman</vt:lpstr>
      <vt:lpstr>1_Office Theme</vt:lpstr>
      <vt:lpstr>Depth</vt:lpstr>
      <vt:lpstr>A Study Of  The Book Of Revelation</vt:lpstr>
      <vt:lpstr>PowerPoint Presentation</vt:lpstr>
      <vt:lpstr>Revelation 19:17</vt:lpstr>
      <vt:lpstr>Revelation 19:18</vt:lpstr>
      <vt:lpstr>God’s Great Supper</vt:lpstr>
      <vt:lpstr>God’s Great Supper</vt:lpstr>
      <vt:lpstr>Revelation 19:19</vt:lpstr>
      <vt:lpstr>Revelation 19:20</vt:lpstr>
      <vt:lpstr>Revelation 19:21</vt:lpstr>
      <vt:lpstr>Last Ditch Attack …</vt:lpstr>
      <vt:lpstr>Final 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5</cp:revision>
  <cp:lastPrinted>2021-08-22T21:39:53Z</cp:lastPrinted>
  <dcterms:created xsi:type="dcterms:W3CDTF">2021-08-22T01:18:18Z</dcterms:created>
  <dcterms:modified xsi:type="dcterms:W3CDTF">2021-08-22T21:39:57Z</dcterms:modified>
</cp:coreProperties>
</file>